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60" r:id="rId5"/>
    <p:sldId id="257" r:id="rId6"/>
    <p:sldId id="265" r:id="rId7"/>
    <p:sldId id="261" r:id="rId8"/>
    <p:sldId id="259" r:id="rId9"/>
    <p:sldId id="263" r:id="rId10"/>
    <p:sldId id="258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6F4"/>
    <a:srgbClr val="3009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 userDrawn="1"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1"/>
          <p:cNvSpPr/>
          <p:nvPr userDrawn="1"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/>
          <p:cNvSpPr/>
          <p:nvPr userDrawn="1"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8"/>
          <p:cNvSpPr/>
          <p:nvPr userDrawn="1"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8FDAB2-D633-4B2A-B62A-FCC6CD8AECFD}" type="datetime1">
              <a:rPr lang="en-US"/>
              <a:pPr>
                <a:defRPr/>
              </a:pPr>
              <a:t>9/10/2025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 userDrawn="1"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6A5EF3-7271-4757-9DCC-869438F6B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 userDrawn="1"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 userDrawn="1"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 userDrawn="1"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 userDrawn="1"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2CD8D-1A8D-4CE1-A7CA-8C63164AB6AC}" type="datetime1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7D70453-CE4A-47CB-A73A-8F99F4009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 userDrawn="1"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 userDrawn="1"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 userDrawn="1"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 userDrawn="1"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9B33F76-1FD5-4E68-9711-37EB25E6D8D5}" type="datetime1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017E2D4-8348-4D8C-B8F6-0A7600DF7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 userDrawn="1"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 userDrawn="1"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 userDrawn="1"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 userDrawn="1"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CE72-DBA4-43C0-8A40-100C89CFBB31}" type="datetime1">
              <a:rPr lang="en-US"/>
              <a:pPr>
                <a:defRPr/>
              </a:pPr>
              <a:t>9/10/2025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FD574-B0CB-40D7-9240-2046E6A06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 userDrawn="1"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7"/>
          <p:cNvSpPr/>
          <p:nvPr userDrawn="1"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8"/>
          <p:cNvSpPr/>
          <p:nvPr userDrawn="1"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19"/>
          <p:cNvSpPr/>
          <p:nvPr userDrawn="1"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B7A246B-D9E6-49BE-96CE-007FAE54BC31}" type="datetime1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B159B6C-C744-4B1B-99C8-316D3BCE9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 userDrawn="1"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7"/>
          <p:cNvSpPr/>
          <p:nvPr userDrawn="1"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8"/>
          <p:cNvSpPr/>
          <p:nvPr userDrawn="1"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9"/>
          <p:cNvSpPr/>
          <p:nvPr userDrawn="1"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1DA718D-76B5-4BC1-8D2B-31AC42A2D3E1}" type="datetime1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8693C83-C7A6-407B-9A5D-8E3B63044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 userDrawn="1"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53"/>
          <p:cNvSpPr/>
          <p:nvPr userDrawn="1"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54"/>
          <p:cNvSpPr/>
          <p:nvPr userDrawn="1"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55"/>
          <p:cNvSpPr/>
          <p:nvPr userDrawn="1"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BB8E06D-6E34-4377-B65F-A2739A7B68EB}" type="datetime1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9B8637F-E59F-4928-9CCD-4894CACC9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 userDrawn="1"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21"/>
          <p:cNvSpPr/>
          <p:nvPr userDrawn="1"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22"/>
          <p:cNvSpPr/>
          <p:nvPr userDrawn="1"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23"/>
          <p:cNvSpPr/>
          <p:nvPr userDrawn="1"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729E-DC9D-430A-A35B-8E28C7D7BD14}" type="datetime1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F7BC6-7CEC-450E-82FF-E02828E52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 userDrawn="1"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2"/>
          <p:cNvSpPr/>
          <p:nvPr userDrawn="1"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13"/>
          <p:cNvSpPr/>
          <p:nvPr userDrawn="1"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4"/>
          <p:cNvSpPr/>
          <p:nvPr userDrawn="1"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F984AD6-94D3-4746-8790-2F84777B25C0}" type="datetime1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45FAE53-6C5E-46C5-BDC0-5B8B1C565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 userDrawn="1"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 userDrawn="1"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 userDrawn="1"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5"/>
          <p:cNvSpPr/>
          <p:nvPr userDrawn="1"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 userDrawn="1"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B179654-60BC-4588-964F-CECFB57A8808}" type="datetime1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 userDrawn="1"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CCC56F7-9E6C-4422-BF35-8C253D330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 userDrawn="1"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5"/>
          <p:cNvSpPr/>
          <p:nvPr userDrawn="1"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6"/>
          <p:cNvSpPr/>
          <p:nvPr userDrawn="1"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7"/>
          <p:cNvSpPr/>
          <p:nvPr userDrawn="1"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0D5B5D1-13AB-4AAC-A71F-317B78470147}" type="datetime1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EC9BC75-7EE5-462A-89B7-05CCF5CC7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30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1FF0758-5FD5-45FE-AFBC-860739DADAE0}" type="datetime1">
              <a:rPr lang="en-US"/>
              <a:pPr>
                <a:defRPr/>
              </a:pPr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A8805-0096-484C-830C-2BEE180E27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med" advTm="30000">
    <p:diamond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 rot="20700000">
            <a:off x="306388" y="520700"/>
            <a:ext cx="6451600" cy="2619375"/>
          </a:xfrm>
        </p:spPr>
        <p:txBody>
          <a:bodyPr/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100" dirty="0" smtClean="0">
                <a:effectLst/>
              </a:rPr>
              <a:t>Городской конкурс 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«Расцветай, любимый город!» 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«Качество и современность» (лучший арт-объект на территории учреждения)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2625" y="3929063"/>
            <a:ext cx="6726238" cy="2513012"/>
          </a:xfrm>
        </p:spPr>
        <p:txBody>
          <a:bodyPr>
            <a:normAutofit fontScale="92500" lnSpcReduction="20000"/>
          </a:bodyPr>
          <a:lstStyle/>
          <a:p>
            <a:pPr fontAlgn="auto">
              <a:defRPr/>
            </a:pPr>
            <a:r>
              <a:rPr lang="ru-RU" dirty="0" smtClean="0"/>
              <a:t>Государственное учреждение </a:t>
            </a:r>
          </a:p>
          <a:p>
            <a:pPr fontAlgn="auto">
              <a:defRPr/>
            </a:pPr>
            <a:r>
              <a:rPr lang="ru-RU" dirty="0" smtClean="0"/>
              <a:t>образования «Детский сад №45</a:t>
            </a:r>
          </a:p>
          <a:p>
            <a:pPr fontAlgn="auto">
              <a:defRPr/>
            </a:pPr>
            <a:r>
              <a:rPr lang="ru-RU" dirty="0" smtClean="0"/>
              <a:t> г. Витебска «Мозаика»</a:t>
            </a:r>
          </a:p>
          <a:p>
            <a:pPr fontAlgn="auto">
              <a:defRPr/>
            </a:pPr>
            <a:endParaRPr lang="ru-RU" dirty="0" smtClean="0"/>
          </a:p>
          <a:p>
            <a:pPr fontAlgn="auto">
              <a:defRPr/>
            </a:pPr>
            <a:endParaRPr lang="ru-RU" dirty="0" smtClean="0"/>
          </a:p>
          <a:p>
            <a:pPr algn="l" fontAlgn="auto">
              <a:defRPr/>
            </a:pPr>
            <a:r>
              <a:rPr lang="ru-RU" dirty="0" smtClean="0"/>
              <a:t>Витебск, 2025</a:t>
            </a:r>
            <a:endParaRPr lang="ru-RU" dirty="0"/>
          </a:p>
        </p:txBody>
      </p:sp>
    </p:spTree>
  </p:cSld>
  <p:clrMapOvr>
    <a:masterClrMapping/>
  </p:clrMapOvr>
  <p:transition spd="slow" advTm="30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644525" y="138113"/>
            <a:ext cx="7851775" cy="28209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ГУО «Детский сад №45 г.Витебска «Мозаика» – это учреждение с яркой индивидуальностью и творческим подходом к воспитанию подрастающего поколения.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IMG_20250910_091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0853" y="4308894"/>
            <a:ext cx="3019246" cy="226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d5e2923897723c18d3afb0bb8ca58871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442" y="4169793"/>
            <a:ext cx="2958860" cy="221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5" descr="IMG_5543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08621" y="2410147"/>
            <a:ext cx="3305916" cy="2481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844" y="1944718"/>
            <a:ext cx="3245329" cy="324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30000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 rot="17100000">
            <a:off x="-631824" y="2925762"/>
            <a:ext cx="5067300" cy="16922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Качество. Современность. Душа. </a:t>
            </a:r>
            <a:endParaRPr lang="ru-RU" dirty="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843338" y="593725"/>
            <a:ext cx="494665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mbria" pitchFamily="18" charset="0"/>
              </a:rPr>
              <a:t>Каждый арт- объект, созданный на территории нашего учреждения, - это не просто украшение. </a:t>
            </a:r>
          </a:p>
          <a:p>
            <a:r>
              <a:rPr lang="ru-RU" sz="2800">
                <a:latin typeface="Cambria" pitchFamily="18" charset="0"/>
              </a:rPr>
              <a:t>Это отражение </a:t>
            </a:r>
          </a:p>
          <a:p>
            <a:r>
              <a:rPr lang="ru-RU" sz="2800">
                <a:latin typeface="Cambria" pitchFamily="18" charset="0"/>
              </a:rPr>
              <a:t>       любви к Родине, </a:t>
            </a:r>
          </a:p>
          <a:p>
            <a:r>
              <a:rPr lang="ru-RU" sz="2800">
                <a:latin typeface="Cambria" pitchFamily="18" charset="0"/>
              </a:rPr>
              <a:t>       уважения к традициям,       </a:t>
            </a:r>
          </a:p>
          <a:p>
            <a:r>
              <a:rPr lang="ru-RU" sz="2800">
                <a:latin typeface="Cambria" pitchFamily="18" charset="0"/>
              </a:rPr>
              <a:t>       стремления к красоте. </a:t>
            </a:r>
          </a:p>
          <a:p>
            <a:r>
              <a:rPr lang="ru-RU" sz="2800">
                <a:latin typeface="Cambria" pitchFamily="18" charset="0"/>
              </a:rPr>
              <a:t>Здесь начинается путь – </a:t>
            </a:r>
          </a:p>
          <a:p>
            <a:r>
              <a:rPr lang="ru-RU" sz="2800">
                <a:latin typeface="Cambria" pitchFamily="18" charset="0"/>
              </a:rPr>
              <a:t>                            путь сердца, </a:t>
            </a:r>
          </a:p>
          <a:p>
            <a:r>
              <a:rPr lang="ru-RU" sz="2800">
                <a:latin typeface="Cambria" pitchFamily="18" charset="0"/>
              </a:rPr>
              <a:t>                            путь памяти, </a:t>
            </a:r>
          </a:p>
          <a:p>
            <a:r>
              <a:rPr lang="ru-RU" sz="2800">
                <a:latin typeface="Cambria" pitchFamily="18" charset="0"/>
              </a:rPr>
              <a:t>                            путь будущего.</a:t>
            </a:r>
          </a:p>
          <a:p>
            <a:r>
              <a:rPr lang="ru-RU" sz="2800">
                <a:latin typeface="Cambria" pitchFamily="18" charset="0"/>
              </a:rPr>
              <a:t>Здесь Родины моей начало.</a:t>
            </a:r>
          </a:p>
        </p:txBody>
      </p:sp>
    </p:spTree>
  </p:cSld>
  <p:clrMapOvr>
    <a:masterClrMapping/>
  </p:clrMapOvr>
  <p:transition spd="med" advTm="30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5541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4823158" y="3402613"/>
            <a:ext cx="4010292" cy="295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-592137" y="1195388"/>
            <a:ext cx="6421437" cy="4408487"/>
          </a:xfrm>
        </p:spPr>
        <p:txBody>
          <a:bodyPr/>
          <a:lstStyle/>
          <a:p>
            <a:pPr marL="0" indent="0" fontAlgn="auto">
              <a:buFont typeface="Wingdings" pitchFamily="2" charset="2"/>
              <a:buNone/>
              <a:defRPr/>
            </a:pPr>
            <a:r>
              <a:rPr lang="ru-RU" dirty="0" smtClean="0"/>
              <a:t>Одно сердце – маленькое, открытое миру, полное вопросов, мечтаний и первых шагов.</a:t>
            </a:r>
          </a:p>
          <a:p>
            <a:pPr marL="0" indent="0" algn="r" fontAlgn="auto">
              <a:buFont typeface="Wingdings" pitchFamily="2" charset="2"/>
              <a:buNone/>
              <a:defRPr/>
            </a:pPr>
            <a:r>
              <a:rPr lang="ru-RU" dirty="0" smtClean="0"/>
              <a:t>Второе – большое, заботливое, мудрое,  вдохновляющее, направляющее.</a:t>
            </a:r>
          </a:p>
          <a:p>
            <a:pPr marL="0" indent="0" fontAlgn="auto">
              <a:buFont typeface="Wingdings" pitchFamily="2" charset="2"/>
              <a:buNone/>
              <a:defRPr/>
            </a:pPr>
            <a:r>
              <a:rPr lang="ru-RU" dirty="0" smtClean="0"/>
              <a:t>Вместе они создают пространство любви, где ребенок чувствует себя частью большой и заботливой страны!</a:t>
            </a:r>
            <a:endParaRPr lang="ru-RU" dirty="0"/>
          </a:p>
        </p:txBody>
      </p:sp>
      <p:pic>
        <p:nvPicPr>
          <p:cNvPr id="5" name="Содержимое 6" descr="5321257724769595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157" y="500332"/>
            <a:ext cx="4010292" cy="290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rot="4500000">
            <a:off x="5171281" y="2231232"/>
            <a:ext cx="4821237" cy="14351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#</a:t>
            </a:r>
            <a:r>
              <a:rPr lang="ru-RU" dirty="0" err="1" smtClean="0"/>
              <a:t>ЗдесьРодины</a:t>
            </a:r>
            <a:r>
              <a:rPr lang="ru-RU" dirty="0" smtClean="0"/>
              <a:t> </a:t>
            </a:r>
            <a:r>
              <a:rPr lang="ru-RU" dirty="0" err="1" smtClean="0"/>
              <a:t>МоейНачало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20700000">
            <a:off x="846138" y="3581400"/>
            <a:ext cx="2973387" cy="3209925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«Родина начинается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с детства,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с первых впечатлений и воспоминаний»</a:t>
            </a:r>
            <a:endParaRPr lang="ru-RU" dirty="0"/>
          </a:p>
        </p:txBody>
      </p:sp>
      <p:pic>
        <p:nvPicPr>
          <p:cNvPr id="7" name="Содержимое 6" descr="53212577247695955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28267" y="435224"/>
            <a:ext cx="4350571" cy="3148544"/>
          </a:xfrm>
          <a:effectLst>
            <a:softEdge rad="112500"/>
          </a:effectLst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rot="19370250">
            <a:off x="-306388" y="1090613"/>
            <a:ext cx="5065713" cy="16954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Когда два сердца бьются </a:t>
            </a:r>
            <a:br>
              <a:rPr lang="ru-RU" sz="2800" dirty="0" smtClean="0"/>
            </a:br>
            <a:r>
              <a:rPr lang="ru-RU" sz="2800" dirty="0" smtClean="0"/>
              <a:t>в унисон – рождается единство, вдохновение,   любовь к Родине! </a:t>
            </a:r>
            <a:endParaRPr lang="ru-RU" sz="2800" dirty="0"/>
          </a:p>
        </p:txBody>
      </p:sp>
      <p:pic>
        <p:nvPicPr>
          <p:cNvPr id="4" name="Содержимое 3" descr="IMG_5540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 rot="900000">
            <a:off x="3907544" y="1399663"/>
            <a:ext cx="4658735" cy="5077623"/>
          </a:xfrm>
          <a:effectLst>
            <a:softEdge rad="112500"/>
          </a:effectLst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1225550"/>
            <a:ext cx="3910013" cy="464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В честь </a:t>
            </a:r>
            <a:br>
              <a:rPr lang="ru-RU" sz="2800" dirty="0" smtClean="0"/>
            </a:br>
            <a:r>
              <a:rPr lang="ru-RU" sz="2800" dirty="0" smtClean="0"/>
              <a:t>80 - </a:t>
            </a:r>
            <a:r>
              <a:rPr lang="ru-RU" sz="2800" dirty="0" err="1" smtClean="0"/>
              <a:t>летия</a:t>
            </a:r>
            <a:r>
              <a:rPr lang="ru-RU" sz="2800" dirty="0" smtClean="0"/>
              <a:t> Победы </a:t>
            </a:r>
            <a:br>
              <a:rPr lang="ru-RU" sz="2800" dirty="0" smtClean="0"/>
            </a:br>
            <a:r>
              <a:rPr lang="ru-RU" sz="2800" dirty="0" smtClean="0"/>
              <a:t>в нашем учреждении установлен символ, отражающий дух этого великого подвига.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IMG_20250909_155443_849.jpg"/>
          <p:cNvPicPr>
            <a:picLocks noChangeAspect="1"/>
          </p:cNvPicPr>
          <p:nvPr/>
        </p:nvPicPr>
        <p:blipFill>
          <a:blip r:embed="rId2" cstate="print"/>
          <a:srcRect l="29177" t="21959" r="16808" b="15429"/>
          <a:stretch>
            <a:fillRect/>
          </a:stretch>
        </p:blipFill>
        <p:spPr>
          <a:xfrm>
            <a:off x="5400136" y="166806"/>
            <a:ext cx="3631720" cy="4209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Изображение 5" descr="IMG_5543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20169" y="4376497"/>
            <a:ext cx="3305916" cy="2481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IMG_20250909_155500_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410" r="16086" b="35796"/>
          <a:stretch>
            <a:fillRect/>
          </a:stretch>
        </p:blipFill>
        <p:spPr>
          <a:xfrm>
            <a:off x="5026619" y="3406488"/>
            <a:ext cx="3693214" cy="3215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6D6F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1163638"/>
            <a:ext cx="3443288" cy="39989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Каждый уголок территории – это  уникальная визитная карточка учреждения, обогащающая образовательную среду дошкольного детства.</a:t>
            </a:r>
            <a:endParaRPr lang="ru-RU" sz="2800" dirty="0"/>
          </a:p>
        </p:txBody>
      </p:sp>
      <p:sp>
        <p:nvSpPr>
          <p:cNvPr id="19460" name="AutoShape 2" descr="https://ms3.g-cloud.by/roundcube/?_task=mail&amp;_mbox=Trash&amp;_uid=5843&amp;_part=13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11" name="Рисунок 10" descr="IMG_20250909_155455_176.jpg"/>
          <p:cNvPicPr>
            <a:picLocks noChangeAspect="1"/>
          </p:cNvPicPr>
          <p:nvPr/>
        </p:nvPicPr>
        <p:blipFill>
          <a:blip r:embed="rId3" cstate="print"/>
          <a:srcRect l="11426" t="30692" b="15220"/>
          <a:stretch>
            <a:fillRect/>
          </a:stretch>
        </p:blipFill>
        <p:spPr>
          <a:xfrm>
            <a:off x="6185978" y="160338"/>
            <a:ext cx="2794120" cy="2274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6D6F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250909_155447_627.jpg"/>
          <p:cNvPicPr>
            <a:picLocks noChangeAspect="1"/>
          </p:cNvPicPr>
          <p:nvPr/>
        </p:nvPicPr>
        <p:blipFill>
          <a:blip r:embed="rId4" cstate="print"/>
          <a:srcRect l="10593" t="35779" r="18566" b="7787"/>
          <a:stretch>
            <a:fillRect/>
          </a:stretch>
        </p:blipFill>
        <p:spPr>
          <a:xfrm>
            <a:off x="3443565" y="1592324"/>
            <a:ext cx="2769079" cy="2941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6D6F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 rot="4500000">
            <a:off x="5176043" y="2231232"/>
            <a:ext cx="4818063" cy="14351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Экологичность</a:t>
            </a:r>
            <a:r>
              <a:rPr lang="ru-RU" dirty="0" smtClean="0"/>
              <a:t> и </a:t>
            </a:r>
            <a:r>
              <a:rPr lang="ru-RU" dirty="0" err="1" smtClean="0"/>
              <a:t>креатив</a:t>
            </a:r>
            <a:r>
              <a:rPr lang="ru-RU" dirty="0" smtClean="0"/>
              <a:t> – из сердца природы.</a:t>
            </a:r>
            <a:endParaRPr lang="ru-RU" dirty="0"/>
          </a:p>
        </p:txBody>
      </p:sp>
      <p:pic>
        <p:nvPicPr>
          <p:cNvPr id="7" name="Содержимое 6" descr="IMG_5545.jpe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/>
            </a:extLst>
          </a:blip>
          <a:srcRect/>
          <a:stretch/>
        </p:blipFill>
        <p:spPr>
          <a:xfrm rot="4487957">
            <a:off x="981117" y="539133"/>
            <a:ext cx="4216717" cy="4665438"/>
          </a:xfrm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20700000">
            <a:off x="3354388" y="4959350"/>
            <a:ext cx="3929062" cy="1527175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Функциональный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/>
              <a:t>арт-объект</a:t>
            </a:r>
            <a:r>
              <a:rPr lang="ru-RU" sz="2400" dirty="0" smtClean="0"/>
              <a:t>, соединяющий заботу, фантазию и творчество.</a:t>
            </a:r>
            <a:endParaRPr lang="ru-RU" sz="2400" dirty="0"/>
          </a:p>
        </p:txBody>
      </p:sp>
    </p:spTree>
  </p:cSld>
  <p:clrMapOvr>
    <a:masterClrMapping/>
  </p:clrMapOvr>
  <p:transition spd="med" advTm="30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0" y="620713"/>
            <a:ext cx="3305175" cy="41322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Сказка среди деревьев: фантазия превращенная в реальность.</a:t>
            </a:r>
            <a:endParaRPr lang="ru-RU" sz="3600" dirty="0"/>
          </a:p>
        </p:txBody>
      </p:sp>
      <p:pic>
        <p:nvPicPr>
          <p:cNvPr id="21507" name="Изображение 5" descr="IMG_5535.jpeg"/>
          <p:cNvPicPr>
            <a:picLocks noChangeAspect="1"/>
          </p:cNvPicPr>
          <p:nvPr/>
        </p:nvPicPr>
        <p:blipFill>
          <a:blip r:embed="rId2" cstate="print"/>
          <a:srcRect l="-1466" r="-2" b="8490"/>
          <a:stretch>
            <a:fillRect/>
          </a:stretch>
        </p:blipFill>
        <p:spPr bwMode="auto">
          <a:xfrm>
            <a:off x="3375025" y="247650"/>
            <a:ext cx="56626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рядок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Порядок.thmx</Template>
  <TotalTime>515</TotalTime>
  <Words>212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Rockwell</vt:lpstr>
      <vt:lpstr>Arial</vt:lpstr>
      <vt:lpstr>Wingdings</vt:lpstr>
      <vt:lpstr>Calibri</vt:lpstr>
      <vt:lpstr>Cambria</vt:lpstr>
      <vt:lpstr>Порядок</vt:lpstr>
      <vt:lpstr>Городской конкурс  «Расцветай, любимый город!»  «Качество и современность» (лучший арт-объект на территории учреждения) </vt:lpstr>
      <vt:lpstr>Качество. Современность. Душа. </vt:lpstr>
      <vt:lpstr>Слайд 3</vt:lpstr>
      <vt:lpstr>#ЗдесьРодины МоейНачало</vt:lpstr>
      <vt:lpstr>Когда два сердца бьются  в унисон – рождается единство, вдохновение,   любовь к Родине! </vt:lpstr>
      <vt:lpstr>В честь  80 - летия Победы  в нашем учреждении установлен символ, отражающий дух этого великого подвига.   </vt:lpstr>
      <vt:lpstr>Каждый уголок территории – это  уникальная визитная карточка учреждения, обогащающая образовательную среду дошкольного детства.</vt:lpstr>
      <vt:lpstr>Экологичность и креатив – из сердца природы.</vt:lpstr>
      <vt:lpstr>Сказка среди деревьев: фантазия превращенная в реальность.</vt:lpstr>
      <vt:lpstr>ГУО «Детский сад №45 г.Витебска «Мозаика» – это учреждение с яркой индивидуальностью и творческим подходом к воспитанию подрастающего поколения.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конкурс  «Расцветай, любимый город!»  «Качество и современность» (лучший арт-объект на территории учреждения)</dc:title>
  <dc:creator>Home</dc:creator>
  <cp:lastModifiedBy>пк</cp:lastModifiedBy>
  <cp:revision>43</cp:revision>
  <dcterms:created xsi:type="dcterms:W3CDTF">2025-09-09T17:18:58Z</dcterms:created>
  <dcterms:modified xsi:type="dcterms:W3CDTF">2025-09-10T12:22:02Z</dcterms:modified>
</cp:coreProperties>
</file>